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DE6B9E-451C-46C2-8535-3ABCDD1B5609}" type="datetimeFigureOut">
              <a:rPr lang="zh-TW" altLang="en-US" smtClean="0"/>
              <a:t>2023/3/20</a:t>
            </a:fld>
            <a:endParaRPr lang="zh-TW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BF6496-AC8D-436E-AB78-F67213BAD67A}" type="slidenum">
              <a:rPr lang="zh-TW" altLang="en-US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79246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64543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32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1321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70292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2591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455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3073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5639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322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8927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2944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4909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9891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195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28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904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59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060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295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291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66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250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08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fld id="{C22DF38D-0BB2-44D1-9869-09571501DDB5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 defTabSz="911939"/>
              <a:t>2023/3/20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1939"/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defTabSz="911939"/>
            <a:fld id="{FBAC4A31-E2B7-4558-95A2-DACAFAEF417A}" type="slidenum">
              <a:rPr lang="zh-TW" altLang="en-US" smtClean="0">
                <a:solidFill>
                  <a:srgbClr val="E84C22"/>
                </a:solidFill>
              </a:rPr>
              <a:pPr defTabSz="911939"/>
              <a:t>‹#›</a:t>
            </a:fld>
            <a:endParaRPr lang="zh-TW" alt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79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574159" cy="1121135"/>
          </a:xfrm>
        </p:spPr>
        <p:txBody>
          <a:bodyPr anchor="ctr">
            <a:normAutofit fontScale="90000"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TW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869472" cy="5295568"/>
          </a:xfrm>
        </p:spPr>
        <p:txBody>
          <a:bodyPr>
            <a:noAutofit/>
          </a:bodyPr>
          <a:lstStyle/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第七讲</a:t>
            </a:r>
            <a:r>
              <a:rPr lang="en-US" altLang="zh-CN" sz="4267" b="1" dirty="0">
                <a:latin typeface="標楷體" pitchFamily="65" charset="-120"/>
                <a:ea typeface="標楷體" pitchFamily="65" charset="-120"/>
              </a:rPr>
              <a:t>--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神用来改变历史方向的人</a:t>
            </a:r>
            <a:endParaRPr lang="en-US" altLang="zh-CN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神说：我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可以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差遣谁呢？谁肯我们去呢？</a:t>
            </a:r>
            <a:r>
              <a:rPr lang="en-US" altLang="zh-CN" sz="4267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赛</a:t>
            </a:r>
            <a:r>
              <a:rPr lang="en-US" altLang="zh-CN" sz="4267" b="1" dirty="0">
                <a:latin typeface="標楷體" pitchFamily="65" charset="-120"/>
                <a:ea typeface="標楷體" pitchFamily="65" charset="-120"/>
              </a:rPr>
              <a:t>6:8)</a:t>
            </a:r>
          </a:p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三个出身不同的人成为士师。</a:t>
            </a:r>
          </a:p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底波拉是女性，耶弗他是妓女所生的，参孙敬虔家庭长大，母腹中便分别为圣的拿细耳人。</a:t>
            </a:r>
          </a:p>
        </p:txBody>
      </p:sp>
    </p:spTree>
    <p:extLst>
      <p:ext uri="{BB962C8B-B14F-4D97-AF65-F5344CB8AC3E}">
        <p14:creationId xmlns:p14="http://schemas.microsoft.com/office/powerpoint/2010/main" val="3640886290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574159" cy="1121135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底波拉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第一个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女</a:t>
            </a:r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士师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869472" cy="5295568"/>
          </a:xfrm>
        </p:spPr>
        <p:txBody>
          <a:bodyPr>
            <a:noAutofit/>
          </a:bodyPr>
          <a:lstStyle/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底波拉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与巴拉。</a:t>
            </a:r>
            <a:r>
              <a:rPr lang="en-US" altLang="zh-TW" sz="4267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士师记</a:t>
            </a:r>
            <a:r>
              <a:rPr lang="en-US" altLang="zh-TW" sz="4267" b="1" dirty="0">
                <a:latin typeface="標楷體" pitchFamily="65" charset="-120"/>
                <a:ea typeface="標楷體" pitchFamily="65" charset="-120"/>
              </a:rPr>
              <a:t>4-5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章</a:t>
            </a:r>
            <a:r>
              <a:rPr lang="en-US" altLang="zh-TW" sz="4267" b="1" dirty="0">
                <a:latin typeface="標楷體" pitchFamily="65" charset="-120"/>
                <a:ea typeface="標楷體" pitchFamily="65" charset="-120"/>
              </a:rPr>
              <a:t>)</a:t>
            </a:r>
            <a:endParaRPr lang="en-US" altLang="zh-CN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当时敌人：迦南王耶宾，将军西西拉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时代背景：不尊重女性的年代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她的形像：她是女汉子的形像吗？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事件简介：神兴起底波拉以启示恩赐作士师，神要她传话拣选巴拉领以色列人出战。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267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299929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574159" cy="1121135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CN" altLang="en-US" sz="5400" b="1" dirty="0" smtClean="0">
                <a:latin typeface="標楷體" pitchFamily="65" charset="-120"/>
                <a:ea typeface="標楷體" pitchFamily="65" charset="-120"/>
              </a:rPr>
              <a:t>耶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弗</a:t>
            </a:r>
            <a:r>
              <a:rPr lang="zh-CN" altLang="en-US" sz="5400" b="1" dirty="0" smtClean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与参孙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7" y="1335819"/>
            <a:ext cx="9953264" cy="5295568"/>
          </a:xfrm>
        </p:spPr>
        <p:txBody>
          <a:bodyPr>
            <a:noAutofit/>
          </a:bodyPr>
          <a:lstStyle/>
          <a:p>
            <a:r>
              <a:rPr lang="zh-CN" altLang="en-US" sz="4267" b="1" dirty="0" smtClean="0">
                <a:latin typeface="標楷體" pitchFamily="65" charset="-120"/>
                <a:ea typeface="標楷體" pitchFamily="65" charset="-120"/>
              </a:rPr>
              <a:t>耶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弗</a:t>
            </a:r>
            <a:r>
              <a:rPr lang="zh-CN" altLang="en-US" sz="4267" b="1" dirty="0" smtClean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与参孙。两个出身不同的人。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同为神所用，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却有完全不同的的结局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出身：一个妓女生，母腹中被分别为圣</a:t>
            </a:r>
          </a:p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地位：一个是被抛弃的，一个是被宠爱</a:t>
            </a:r>
            <a:r>
              <a:rPr lang="zh-CN" altLang="en-US" sz="4267" b="1" dirty="0" smtClean="0"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4267" b="1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zh-CN" altLang="en-US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表现：一个临危受命拯救同胞，一个只为私怨杀死敌人。</a:t>
            </a:r>
          </a:p>
          <a:p>
            <a:endParaRPr lang="en-US" altLang="zh-CN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267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9836107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574159" cy="1121135"/>
          </a:xfrm>
        </p:spPr>
        <p:txBody>
          <a:bodyPr anchor="ctr">
            <a:normAutofit/>
          </a:bodyPr>
          <a:lstStyle/>
          <a:p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CN" altLang="en-US" sz="5400" b="1" dirty="0" smtClean="0">
                <a:latin typeface="標楷體" pitchFamily="65" charset="-120"/>
                <a:ea typeface="標楷體" pitchFamily="65" charset="-120"/>
              </a:rPr>
              <a:t>耶</a:t>
            </a:r>
            <a:r>
              <a:rPr lang="zh-TW" altLang="en-US" sz="5400" b="1" dirty="0" smtClean="0">
                <a:latin typeface="標楷體" pitchFamily="65" charset="-120"/>
                <a:ea typeface="標楷體" pitchFamily="65" charset="-120"/>
              </a:rPr>
              <a:t>弗</a:t>
            </a:r>
            <a:r>
              <a:rPr lang="zh-CN" altLang="en-US" sz="5400" b="1" dirty="0" smtClean="0">
                <a:latin typeface="標楷體" pitchFamily="65" charset="-120"/>
                <a:ea typeface="標楷體" pitchFamily="65" charset="-120"/>
              </a:rPr>
              <a:t>他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与参孙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822955" cy="5295568"/>
          </a:xfrm>
        </p:spPr>
        <p:txBody>
          <a:bodyPr>
            <a:noAutofit/>
          </a:bodyPr>
          <a:lstStyle/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能力：都是大勇士天生英武，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一个是被公认的勇士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一个是天生神力的人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信仰：一样有不正确的神观，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参孙不敬畏神，不守拿细耳人的约。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耶弗他献祭女儿，结果造成错误的榜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样。</a:t>
            </a:r>
            <a:endParaRPr lang="zh-TW" altLang="en-US" sz="4267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zh-TW" altLang="en-US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267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572294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574159" cy="1121135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神为何能用他们三人？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822955" cy="5295568"/>
          </a:xfrm>
        </p:spPr>
        <p:txBody>
          <a:bodyPr>
            <a:noAutofit/>
          </a:bodyPr>
          <a:lstStyle/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成长背景重要吗？影响神用他吗？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个人能力重要吗？影响神用他吗？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信仰有偏差重要吗？影响神用他吗？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有愿作的心重要吗？影响神用他吗？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顺服神重要吗？影响神用他吗？</a:t>
            </a: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敬虔以德服人重要吗？影响神用他吗？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这些都重要，却不影响神用这个人。</a:t>
            </a:r>
          </a:p>
          <a:p>
            <a:endParaRPr lang="zh-TW" altLang="en-US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267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166392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574159" cy="1121135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神为何能用他们三人？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10205813" cy="5295568"/>
          </a:xfrm>
        </p:spPr>
        <p:txBody>
          <a:bodyPr>
            <a:noAutofit/>
          </a:bodyPr>
          <a:lstStyle/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神能用他們更重要原因的是什么？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出于神的选召，有份于神命定的计划中。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相信神有</a:t>
            </a:r>
            <a:r>
              <a:rPr lang="zh-TW" altLang="en-US" sz="4267" b="1" dirty="0" smtClean="0">
                <a:latin typeface="標楷體" pitchFamily="65" charset="-120"/>
                <a:ea typeface="標楷體" pitchFamily="65" charset="-120"/>
              </a:rPr>
              <a:t>最好的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安排，谦卑与神同行。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承认自己的有限，转向神的无限。</a:t>
            </a:r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不固执己见，不看自己的能力。</a:t>
            </a:r>
          </a:p>
          <a:p>
            <a:endParaRPr lang="zh-TW" altLang="en-US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267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5838263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574159" cy="1121135"/>
          </a:xfrm>
        </p:spPr>
        <p:txBody>
          <a:bodyPr anchor="ctr">
            <a:normAutofit/>
          </a:bodyPr>
          <a:lstStyle/>
          <a:p>
            <a:r>
              <a:rPr lang="zh-TW" altLang="en-US" sz="5400" b="1" dirty="0">
                <a:latin typeface="標楷體" pitchFamily="65" charset="-120"/>
                <a:ea typeface="標楷體" pitchFamily="65" charset="-120"/>
              </a:rPr>
              <a:t>神能用来改变历史方向的人？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822955" cy="5295568"/>
          </a:xfrm>
        </p:spPr>
        <p:txBody>
          <a:bodyPr>
            <a:noAutofit/>
          </a:bodyPr>
          <a:lstStyle/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因此，我们总结是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神能用任何人。</a:t>
            </a:r>
            <a:endParaRPr lang="en-US" altLang="zh-CN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只要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他不胆怯，不逃避，不灰心放弃。</a:t>
            </a:r>
            <a:endParaRPr lang="en-US" altLang="zh-CN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故此：</a:t>
            </a:r>
            <a:endParaRPr lang="zh-CN" altLang="en-US" sz="4267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不要以世途险恶作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為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妥协的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借口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不要以</a:t>
            </a:r>
            <a:r>
              <a:rPr lang="zh-CN" altLang="en-US" sz="4267" b="1" dirty="0" smtClean="0">
                <a:latin typeface="標楷體" pitchFamily="65" charset="-120"/>
                <a:ea typeface="標楷體" pitchFamily="65" charset="-120"/>
              </a:rPr>
              <a:t>势</a:t>
            </a:r>
            <a:r>
              <a:rPr lang="zh-TW" altLang="en-US" sz="4267" b="1" dirty="0" smtClean="0">
                <a:latin typeface="標楷體" pitchFamily="65" charset="-120"/>
                <a:ea typeface="標楷體" pitchFamily="65" charset="-120"/>
              </a:rPr>
              <a:t>孤</a:t>
            </a:r>
            <a:r>
              <a:rPr lang="zh-CN" altLang="en-US" sz="4267" b="1" dirty="0" smtClean="0">
                <a:latin typeface="標楷體" pitchFamily="65" charset="-120"/>
                <a:ea typeface="標楷體" pitchFamily="65" charset="-120"/>
              </a:rPr>
              <a:t>力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弱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作借口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不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去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抗争。</a:t>
            </a:r>
          </a:p>
          <a:p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不要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因為</a:t>
            </a:r>
            <a:r>
              <a:rPr lang="zh-CN" altLang="en-US" sz="4267" b="1" dirty="0">
                <a:latin typeface="標楷體" pitchFamily="65" charset="-120"/>
                <a:ea typeface="標楷體" pitchFamily="65" charset="-120"/>
              </a:rPr>
              <a:t>小看你的神而灰心放弃。</a:t>
            </a:r>
          </a:p>
          <a:p>
            <a:pPr marL="0" indent="0">
              <a:buNone/>
            </a:pPr>
            <a:r>
              <a:rPr lang="en-US" altLang="zh-TW" sz="4267" b="1" dirty="0">
                <a:latin typeface="標楷體" pitchFamily="65" charset="-120"/>
                <a:ea typeface="標楷體" pitchFamily="65" charset="-120"/>
              </a:rPr>
              <a:t>【</a:t>
            </a:r>
            <a:r>
              <a:rPr lang="zh-TW" altLang="en-US" sz="4267" b="1" dirty="0">
                <a:latin typeface="標楷體" pitchFamily="65" charset="-120"/>
                <a:ea typeface="標楷體" pitchFamily="65" charset="-120"/>
              </a:rPr>
              <a:t>新的异象，新的方向</a:t>
            </a:r>
            <a:r>
              <a:rPr lang="en-US" altLang="zh-TW" sz="4267" b="1" dirty="0">
                <a:latin typeface="標楷體" pitchFamily="65" charset="-120"/>
                <a:ea typeface="標楷體" pitchFamily="65" charset="-120"/>
              </a:rPr>
              <a:t>】</a:t>
            </a:r>
            <a:endParaRPr lang="zh-CN" altLang="en-US" sz="4267" b="1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sz="4267" b="1" dirty="0">
              <a:latin typeface="標楷體" pitchFamily="65" charset="-120"/>
              <a:ea typeface="標楷體" pitchFamily="65" charset="-120"/>
            </a:endParaRPr>
          </a:p>
          <a:p>
            <a:endParaRPr lang="zh-TW" altLang="en-US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CN" sz="4267" b="1" dirty="0">
              <a:latin typeface="標楷體" pitchFamily="65" charset="-120"/>
              <a:ea typeface="標楷體" pitchFamily="65" charset="-120"/>
            </a:endParaRPr>
          </a:p>
          <a:p>
            <a:endParaRPr lang="en-US" altLang="zh-TW" sz="4267" b="1" dirty="0">
              <a:latin typeface="標楷體" pitchFamily="65" charset="-120"/>
              <a:ea typeface="標楷體" pitchFamily="65" charset="-120"/>
            </a:endParaRPr>
          </a:p>
          <a:p>
            <a:endParaRPr lang="zh-CN" altLang="en-US" sz="4267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13844115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713</Words>
  <Application>Microsoft Office PowerPoint</Application>
  <PresentationFormat>Widescreen</PresentationFormat>
  <Paragraphs>62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【信与所望之事】(下)第七讲</vt:lpstr>
      <vt:lpstr>底波拉第一个女士师</vt:lpstr>
      <vt:lpstr> 耶弗他与参孙</vt:lpstr>
      <vt:lpstr> 耶弗他与参孙</vt:lpstr>
      <vt:lpstr>神为何能用他们三人？</vt:lpstr>
      <vt:lpstr>神为何能用他们三人？</vt:lpstr>
      <vt:lpstr>神能用来改变历史方向的人？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【信与所望之事】(下)第七讲</dc:title>
  <dc:creator>sun kwong wong</dc:creator>
  <cp:lastModifiedBy>SL CHAN</cp:lastModifiedBy>
  <cp:revision>6</cp:revision>
  <dcterms:created xsi:type="dcterms:W3CDTF">2023-03-19T11:12:14Z</dcterms:created>
  <dcterms:modified xsi:type="dcterms:W3CDTF">2023-03-20T13:05:37Z</dcterms:modified>
</cp:coreProperties>
</file>